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7" r:id="rId2"/>
  </p:sldIdLst>
  <p:sldSz cx="7772400" cy="100584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6" autoAdjust="0"/>
    <p:restoredTop sz="94660"/>
  </p:normalViewPr>
  <p:slideViewPr>
    <p:cSldViewPr snapToGrid="0">
      <p:cViewPr varScale="1">
        <p:scale>
          <a:sx n="78" d="100"/>
          <a:sy n="78" d="100"/>
        </p:scale>
        <p:origin x="2772"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7196" y="-12419"/>
            <a:ext cx="7795619" cy="10083238"/>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961006" y="3526650"/>
            <a:ext cx="4952711" cy="2414576"/>
          </a:xfrm>
        </p:spPr>
        <p:txBody>
          <a:bodyPr anchor="b">
            <a:noAutofit/>
          </a:bodyPr>
          <a:lstStyle>
            <a:lvl1pPr algn="r">
              <a:defRPr sz="459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961006" y="5941224"/>
            <a:ext cx="4952711" cy="1608785"/>
          </a:xfrm>
        </p:spPr>
        <p:txBody>
          <a:bodyPr anchor="t"/>
          <a:lstStyle>
            <a:lvl1pPr marL="0" indent="0" algn="r">
              <a:buNone/>
              <a:defRPr>
                <a:solidFill>
                  <a:schemeClr val="tx1">
                    <a:lumMod val="50000"/>
                    <a:lumOff val="50000"/>
                  </a:schemeClr>
                </a:solidFill>
              </a:defRPr>
            </a:lvl1pPr>
            <a:lvl2pPr marL="388620" indent="0" algn="ctr">
              <a:buNone/>
              <a:defRPr>
                <a:solidFill>
                  <a:schemeClr val="tx1">
                    <a:tint val="75000"/>
                  </a:schemeClr>
                </a:solidFill>
              </a:defRPr>
            </a:lvl2pPr>
            <a:lvl3pPr marL="777240" indent="0" algn="ctr">
              <a:buNone/>
              <a:defRPr>
                <a:solidFill>
                  <a:schemeClr val="tx1">
                    <a:tint val="75000"/>
                  </a:schemeClr>
                </a:solidFill>
              </a:defRPr>
            </a:lvl3pPr>
            <a:lvl4pPr marL="1165860" indent="0" algn="ctr">
              <a:buNone/>
              <a:defRPr>
                <a:solidFill>
                  <a:schemeClr val="tx1">
                    <a:tint val="75000"/>
                  </a:schemeClr>
                </a:solidFill>
              </a:defRPr>
            </a:lvl4pPr>
            <a:lvl5pPr marL="1554480" indent="0" algn="ctr">
              <a:buNone/>
              <a:defRPr>
                <a:solidFill>
                  <a:schemeClr val="tx1">
                    <a:tint val="75000"/>
                  </a:schemeClr>
                </a:solidFill>
              </a:defRPr>
            </a:lvl5pPr>
            <a:lvl6pPr marL="1943100" indent="0" algn="ctr">
              <a:buNone/>
              <a:defRPr>
                <a:solidFill>
                  <a:schemeClr val="tx1">
                    <a:tint val="75000"/>
                  </a:schemeClr>
                </a:solidFill>
              </a:defRPr>
            </a:lvl6pPr>
            <a:lvl7pPr marL="2331720" indent="0" algn="ctr">
              <a:buNone/>
              <a:defRPr>
                <a:solidFill>
                  <a:schemeClr val="tx1">
                    <a:tint val="75000"/>
                  </a:schemeClr>
                </a:solidFill>
              </a:defRPr>
            </a:lvl7pPr>
            <a:lvl8pPr marL="2720340" indent="0" algn="ctr">
              <a:buNone/>
              <a:defRPr>
                <a:solidFill>
                  <a:schemeClr val="tx1">
                    <a:tint val="75000"/>
                  </a:schemeClr>
                </a:solidFill>
              </a:defRPr>
            </a:lvl8pPr>
            <a:lvl9pPr marL="310896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50B58FF-D2B4-49A7-9440-E72332FC8DAD}"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2169851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60" y="894080"/>
            <a:ext cx="5395557" cy="4991947"/>
          </a:xfrm>
        </p:spPr>
        <p:txBody>
          <a:bodyPr anchor="ctr">
            <a:normAutofit/>
          </a:bodyPr>
          <a:lstStyle>
            <a:lvl1pPr algn="l">
              <a:defRPr sz="3740" b="0" cap="none"/>
            </a:lvl1pPr>
          </a:lstStyle>
          <a:p>
            <a:r>
              <a:rPr lang="en-US"/>
              <a:t>Click to edit Master title style</a:t>
            </a:r>
            <a:endParaRPr lang="en-US" dirty="0"/>
          </a:p>
        </p:txBody>
      </p:sp>
      <p:sp>
        <p:nvSpPr>
          <p:cNvPr id="3" name="Text Placeholder 2"/>
          <p:cNvSpPr>
            <a:spLocks noGrp="1"/>
          </p:cNvSpPr>
          <p:nvPr>
            <p:ph type="body" idx="1"/>
          </p:nvPr>
        </p:nvSpPr>
        <p:spPr>
          <a:xfrm>
            <a:off x="518160" y="6556586"/>
            <a:ext cx="5395557" cy="2304078"/>
          </a:xfrm>
        </p:spPr>
        <p:txBody>
          <a:bodyPr anchor="ctr">
            <a:normAutofit/>
          </a:bodyPr>
          <a:lstStyle>
            <a:lvl1pPr marL="0" indent="0" algn="l">
              <a:buNone/>
              <a:defRPr sz="1530">
                <a:solidFill>
                  <a:schemeClr val="tx1">
                    <a:lumMod val="75000"/>
                    <a:lumOff val="25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B58FF-D2B4-49A7-9440-E72332FC8DAD}"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16076466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652" y="894080"/>
            <a:ext cx="5161355" cy="4433147"/>
          </a:xfrm>
        </p:spPr>
        <p:txBody>
          <a:bodyPr anchor="ctr">
            <a:normAutofit/>
          </a:bodyPr>
          <a:lstStyle>
            <a:lvl1pPr algn="l">
              <a:defRPr sz="374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935913" y="5327227"/>
            <a:ext cx="4606833" cy="558800"/>
          </a:xfrm>
        </p:spPr>
        <p:txBody>
          <a:bodyPr anchor="ctr">
            <a:noAutofit/>
          </a:bodyPr>
          <a:lstStyle>
            <a:lvl1pPr marL="0" indent="0">
              <a:buFontTx/>
              <a:buNone/>
              <a:defRPr sz="1360">
                <a:solidFill>
                  <a:schemeClr val="tx1">
                    <a:lumMod val="50000"/>
                    <a:lumOff val="50000"/>
                  </a:schemeClr>
                </a:solidFill>
              </a:defRPr>
            </a:lvl1pPr>
            <a:lvl2pPr marL="388620" indent="0">
              <a:buFontTx/>
              <a:buNone/>
              <a:defRPr/>
            </a:lvl2pPr>
            <a:lvl3pPr marL="777240" indent="0">
              <a:buFontTx/>
              <a:buNone/>
              <a:defRPr/>
            </a:lvl3pPr>
            <a:lvl4pPr marL="1165860" indent="0">
              <a:buFontTx/>
              <a:buNone/>
              <a:defRPr/>
            </a:lvl4pPr>
            <a:lvl5pPr marL="1554480" indent="0">
              <a:buFontTx/>
              <a:buNone/>
              <a:defRPr/>
            </a:lvl5pPr>
          </a:lstStyle>
          <a:p>
            <a:pPr lvl="0"/>
            <a:r>
              <a:rPr lang="en-US"/>
              <a:t>Click to edit Master text styles</a:t>
            </a:r>
          </a:p>
        </p:txBody>
      </p:sp>
      <p:sp>
        <p:nvSpPr>
          <p:cNvPr id="3" name="Text Placeholder 2"/>
          <p:cNvSpPr>
            <a:spLocks noGrp="1"/>
          </p:cNvSpPr>
          <p:nvPr>
            <p:ph type="body" idx="1"/>
          </p:nvPr>
        </p:nvSpPr>
        <p:spPr>
          <a:xfrm>
            <a:off x="518159" y="6556586"/>
            <a:ext cx="5395558" cy="2304078"/>
          </a:xfrm>
        </p:spPr>
        <p:txBody>
          <a:bodyPr anchor="ctr">
            <a:normAutofit/>
          </a:bodyPr>
          <a:lstStyle>
            <a:lvl1pPr marL="0" indent="0" algn="l">
              <a:buNone/>
              <a:defRPr sz="1530">
                <a:solidFill>
                  <a:schemeClr val="tx1">
                    <a:lumMod val="75000"/>
                    <a:lumOff val="25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B58FF-D2B4-49A7-9440-E72332FC8DAD}"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39702-EAED-408D-9600-62D417298DDD}" type="slidenum">
              <a:rPr lang="en-US" smtClean="0"/>
              <a:t>‹#›</a:t>
            </a:fld>
            <a:endParaRPr lang="en-US"/>
          </a:p>
        </p:txBody>
      </p:sp>
      <p:sp>
        <p:nvSpPr>
          <p:cNvPr id="24" name="TextBox 23"/>
          <p:cNvSpPr txBox="1"/>
          <p:nvPr/>
        </p:nvSpPr>
        <p:spPr>
          <a:xfrm>
            <a:off x="410305" y="1159221"/>
            <a:ext cx="388721" cy="857671"/>
          </a:xfrm>
          <a:prstGeom prst="rect">
            <a:avLst/>
          </a:prstGeom>
        </p:spPr>
        <p:txBody>
          <a:bodyPr vert="horz" lIns="77724" tIns="38862" rIns="77724" bIns="38862" rtlCol="0" anchor="ctr">
            <a:noAutofit/>
          </a:bodyPr>
          <a:lstStyle/>
          <a:p>
            <a:pPr lvl="0"/>
            <a:r>
              <a:rPr lang="en-US" sz="68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735545" y="4233616"/>
            <a:ext cx="388721" cy="857671"/>
          </a:xfrm>
          <a:prstGeom prst="rect">
            <a:avLst/>
          </a:prstGeom>
        </p:spPr>
        <p:txBody>
          <a:bodyPr vert="horz" lIns="77724" tIns="38862" rIns="77724" bIns="38862" rtlCol="0" anchor="ctr">
            <a:noAutofit/>
          </a:bodyPr>
          <a:lstStyle/>
          <a:p>
            <a:pPr lvl="0"/>
            <a:r>
              <a:rPr lang="en-US" sz="68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216536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518159" y="2833582"/>
            <a:ext cx="5395558" cy="3806675"/>
          </a:xfrm>
        </p:spPr>
        <p:txBody>
          <a:bodyPr anchor="b">
            <a:normAutofit/>
          </a:bodyPr>
          <a:lstStyle>
            <a:lvl1pPr algn="l">
              <a:defRPr sz="3740" b="0" cap="none"/>
            </a:lvl1pPr>
          </a:lstStyle>
          <a:p>
            <a:r>
              <a:rPr lang="en-US"/>
              <a:t>Click to edit Master title style</a:t>
            </a:r>
            <a:endParaRPr lang="en-US" dirty="0"/>
          </a:p>
        </p:txBody>
      </p:sp>
      <p:sp>
        <p:nvSpPr>
          <p:cNvPr id="3" name="Text Placeholder 2"/>
          <p:cNvSpPr>
            <a:spLocks noGrp="1"/>
          </p:cNvSpPr>
          <p:nvPr>
            <p:ph type="body" idx="1"/>
          </p:nvPr>
        </p:nvSpPr>
        <p:spPr>
          <a:xfrm>
            <a:off x="518159" y="6640257"/>
            <a:ext cx="5395558" cy="2220407"/>
          </a:xfrm>
        </p:spPr>
        <p:txBody>
          <a:bodyPr anchor="t">
            <a:normAutofit/>
          </a:bodyPr>
          <a:lstStyle>
            <a:lvl1pPr marL="0" indent="0" algn="l">
              <a:buNone/>
              <a:defRPr sz="1530">
                <a:solidFill>
                  <a:schemeClr val="tx1">
                    <a:lumMod val="75000"/>
                    <a:lumOff val="25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B58FF-D2B4-49A7-9440-E72332FC8DAD}"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401813550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658652" y="894080"/>
            <a:ext cx="5161355" cy="4433147"/>
          </a:xfrm>
        </p:spPr>
        <p:txBody>
          <a:bodyPr anchor="ctr">
            <a:normAutofit/>
          </a:bodyPr>
          <a:lstStyle>
            <a:lvl1pPr algn="l">
              <a:defRPr sz="374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18157" y="5886027"/>
            <a:ext cx="5395559" cy="754230"/>
          </a:xfrm>
        </p:spPr>
        <p:txBody>
          <a:bodyPr anchor="b">
            <a:noAutofit/>
          </a:bodyPr>
          <a:lstStyle>
            <a:lvl1pPr marL="0" indent="0">
              <a:buFontTx/>
              <a:buNone/>
              <a:defRPr sz="2040">
                <a:solidFill>
                  <a:schemeClr val="tx1">
                    <a:lumMod val="75000"/>
                    <a:lumOff val="25000"/>
                  </a:schemeClr>
                </a:solidFill>
              </a:defRPr>
            </a:lvl1pPr>
            <a:lvl2pPr marL="388620" indent="0">
              <a:buFontTx/>
              <a:buNone/>
              <a:defRPr/>
            </a:lvl2pPr>
            <a:lvl3pPr marL="777240" indent="0">
              <a:buFontTx/>
              <a:buNone/>
              <a:defRPr/>
            </a:lvl3pPr>
            <a:lvl4pPr marL="1165860" indent="0">
              <a:buFontTx/>
              <a:buNone/>
              <a:defRPr/>
            </a:lvl4pPr>
            <a:lvl5pPr marL="1554480" indent="0">
              <a:buFontTx/>
              <a:buNone/>
              <a:defRPr/>
            </a:lvl5pPr>
          </a:lstStyle>
          <a:p>
            <a:pPr lvl="0"/>
            <a:r>
              <a:rPr lang="en-US"/>
              <a:t>Click to edit Master text styles</a:t>
            </a:r>
          </a:p>
        </p:txBody>
      </p:sp>
      <p:sp>
        <p:nvSpPr>
          <p:cNvPr id="3" name="Text Placeholder 2"/>
          <p:cNvSpPr>
            <a:spLocks noGrp="1"/>
          </p:cNvSpPr>
          <p:nvPr>
            <p:ph type="body" idx="1"/>
          </p:nvPr>
        </p:nvSpPr>
        <p:spPr>
          <a:xfrm>
            <a:off x="518159" y="6640257"/>
            <a:ext cx="5395558" cy="2220407"/>
          </a:xfrm>
        </p:spPr>
        <p:txBody>
          <a:bodyPr anchor="t">
            <a:normAutofit/>
          </a:bodyPr>
          <a:lstStyle>
            <a:lvl1pPr marL="0" indent="0" algn="l">
              <a:buNone/>
              <a:defRPr sz="1530">
                <a:solidFill>
                  <a:schemeClr val="tx1">
                    <a:lumMod val="50000"/>
                    <a:lumOff val="50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B58FF-D2B4-49A7-9440-E72332FC8DAD}"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39702-EAED-408D-9600-62D417298DDD}" type="slidenum">
              <a:rPr lang="en-US" smtClean="0"/>
              <a:t>‹#›</a:t>
            </a:fld>
            <a:endParaRPr lang="en-US"/>
          </a:p>
        </p:txBody>
      </p:sp>
      <p:sp>
        <p:nvSpPr>
          <p:cNvPr id="24" name="TextBox 23"/>
          <p:cNvSpPr txBox="1"/>
          <p:nvPr/>
        </p:nvSpPr>
        <p:spPr>
          <a:xfrm>
            <a:off x="410305" y="1159221"/>
            <a:ext cx="388721" cy="857671"/>
          </a:xfrm>
          <a:prstGeom prst="rect">
            <a:avLst/>
          </a:prstGeom>
        </p:spPr>
        <p:txBody>
          <a:bodyPr vert="horz" lIns="77724" tIns="38862" rIns="77724" bIns="38862" rtlCol="0" anchor="ctr">
            <a:noAutofit/>
          </a:bodyPr>
          <a:lstStyle/>
          <a:p>
            <a:pPr lvl="0"/>
            <a:r>
              <a:rPr lang="en-US" sz="68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5735545" y="4233616"/>
            <a:ext cx="388721" cy="857671"/>
          </a:xfrm>
          <a:prstGeom prst="rect">
            <a:avLst/>
          </a:prstGeom>
        </p:spPr>
        <p:txBody>
          <a:bodyPr vert="horz" lIns="77724" tIns="38862" rIns="77724" bIns="38862" rtlCol="0" anchor="ctr">
            <a:noAutofit/>
          </a:bodyPr>
          <a:lstStyle/>
          <a:p>
            <a:pPr lvl="0"/>
            <a:r>
              <a:rPr lang="en-US" sz="68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7114221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523471" y="894080"/>
            <a:ext cx="5390245" cy="4433147"/>
          </a:xfrm>
        </p:spPr>
        <p:txBody>
          <a:bodyPr anchor="ctr">
            <a:normAutofit/>
          </a:bodyPr>
          <a:lstStyle>
            <a:lvl1pPr algn="l">
              <a:defRPr sz="374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518157" y="5886027"/>
            <a:ext cx="5395559" cy="754230"/>
          </a:xfrm>
        </p:spPr>
        <p:txBody>
          <a:bodyPr anchor="b">
            <a:noAutofit/>
          </a:bodyPr>
          <a:lstStyle>
            <a:lvl1pPr marL="0" indent="0">
              <a:buFontTx/>
              <a:buNone/>
              <a:defRPr sz="2040">
                <a:solidFill>
                  <a:schemeClr val="accent1"/>
                </a:solidFill>
              </a:defRPr>
            </a:lvl1pPr>
            <a:lvl2pPr marL="388620" indent="0">
              <a:buFontTx/>
              <a:buNone/>
              <a:defRPr/>
            </a:lvl2pPr>
            <a:lvl3pPr marL="777240" indent="0">
              <a:buFontTx/>
              <a:buNone/>
              <a:defRPr/>
            </a:lvl3pPr>
            <a:lvl4pPr marL="1165860" indent="0">
              <a:buFontTx/>
              <a:buNone/>
              <a:defRPr/>
            </a:lvl4pPr>
            <a:lvl5pPr marL="1554480" indent="0">
              <a:buFontTx/>
              <a:buNone/>
              <a:defRPr/>
            </a:lvl5pPr>
          </a:lstStyle>
          <a:p>
            <a:pPr lvl="0"/>
            <a:r>
              <a:rPr lang="en-US"/>
              <a:t>Click to edit Master text styles</a:t>
            </a:r>
          </a:p>
        </p:txBody>
      </p:sp>
      <p:sp>
        <p:nvSpPr>
          <p:cNvPr id="3" name="Text Placeholder 2"/>
          <p:cNvSpPr>
            <a:spLocks noGrp="1"/>
          </p:cNvSpPr>
          <p:nvPr>
            <p:ph type="body" idx="1"/>
          </p:nvPr>
        </p:nvSpPr>
        <p:spPr>
          <a:xfrm>
            <a:off x="518159" y="6640257"/>
            <a:ext cx="5395558" cy="2220407"/>
          </a:xfrm>
        </p:spPr>
        <p:txBody>
          <a:bodyPr anchor="t">
            <a:normAutofit/>
          </a:bodyPr>
          <a:lstStyle>
            <a:lvl1pPr marL="0" indent="0" algn="l">
              <a:buNone/>
              <a:defRPr sz="1530">
                <a:solidFill>
                  <a:schemeClr val="tx1">
                    <a:lumMod val="50000"/>
                    <a:lumOff val="50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B58FF-D2B4-49A7-9440-E72332FC8DAD}"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36816149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B58FF-D2B4-49A7-9440-E72332FC8DAD}"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285522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080715" y="894081"/>
            <a:ext cx="831990" cy="7702128"/>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518159" y="894081"/>
            <a:ext cx="4415772" cy="770212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B58FF-D2B4-49A7-9440-E72332FC8DAD}"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17295946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06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B58FF-D2B4-49A7-9440-E72332FC8DAD}"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7364389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8159" y="3961274"/>
            <a:ext cx="5395558" cy="2678985"/>
          </a:xfrm>
        </p:spPr>
        <p:txBody>
          <a:bodyPr anchor="b"/>
          <a:lstStyle>
            <a:lvl1pPr algn="l">
              <a:defRPr sz="3400" b="0" cap="none"/>
            </a:lvl1pPr>
          </a:lstStyle>
          <a:p>
            <a:r>
              <a:rPr lang="en-US"/>
              <a:t>Click to edit Master title style</a:t>
            </a:r>
            <a:endParaRPr lang="en-US" dirty="0"/>
          </a:p>
        </p:txBody>
      </p:sp>
      <p:sp>
        <p:nvSpPr>
          <p:cNvPr id="3" name="Text Placeholder 2"/>
          <p:cNvSpPr>
            <a:spLocks noGrp="1"/>
          </p:cNvSpPr>
          <p:nvPr>
            <p:ph type="body" idx="1"/>
          </p:nvPr>
        </p:nvSpPr>
        <p:spPr>
          <a:xfrm>
            <a:off x="518159" y="6640257"/>
            <a:ext cx="5395558" cy="1261920"/>
          </a:xfrm>
        </p:spPr>
        <p:txBody>
          <a:bodyPr anchor="t"/>
          <a:lstStyle>
            <a:lvl1pPr marL="0" indent="0" algn="l">
              <a:buNone/>
              <a:defRPr sz="1700">
                <a:solidFill>
                  <a:schemeClr val="tx1">
                    <a:lumMod val="50000"/>
                    <a:lumOff val="50000"/>
                  </a:schemeClr>
                </a:solidFill>
              </a:defRPr>
            </a:lvl1pPr>
            <a:lvl2pPr marL="388620" indent="0">
              <a:buNone/>
              <a:defRPr sz="1530">
                <a:solidFill>
                  <a:schemeClr val="tx1">
                    <a:tint val="75000"/>
                  </a:schemeClr>
                </a:solidFill>
              </a:defRPr>
            </a:lvl2pPr>
            <a:lvl3pPr marL="777240" indent="0">
              <a:buNone/>
              <a:defRPr sz="1360">
                <a:solidFill>
                  <a:schemeClr val="tx1">
                    <a:tint val="75000"/>
                  </a:schemeClr>
                </a:solidFill>
              </a:defRPr>
            </a:lvl3pPr>
            <a:lvl4pPr marL="1165860" indent="0">
              <a:buNone/>
              <a:defRPr sz="1190">
                <a:solidFill>
                  <a:schemeClr val="tx1">
                    <a:tint val="75000"/>
                  </a:schemeClr>
                </a:solidFill>
              </a:defRPr>
            </a:lvl4pPr>
            <a:lvl5pPr marL="1554480" indent="0">
              <a:buNone/>
              <a:defRPr sz="1190">
                <a:solidFill>
                  <a:schemeClr val="tx1">
                    <a:tint val="75000"/>
                  </a:schemeClr>
                </a:solidFill>
              </a:defRPr>
            </a:lvl5pPr>
            <a:lvl6pPr marL="1943100" indent="0">
              <a:buNone/>
              <a:defRPr sz="1190">
                <a:solidFill>
                  <a:schemeClr val="tx1">
                    <a:tint val="75000"/>
                  </a:schemeClr>
                </a:solidFill>
              </a:defRPr>
            </a:lvl6pPr>
            <a:lvl7pPr marL="2331720" indent="0">
              <a:buNone/>
              <a:defRPr sz="1190">
                <a:solidFill>
                  <a:schemeClr val="tx1">
                    <a:tint val="75000"/>
                  </a:schemeClr>
                </a:solidFill>
              </a:defRPr>
            </a:lvl7pPr>
            <a:lvl8pPr marL="2720340" indent="0">
              <a:buNone/>
              <a:defRPr sz="1190">
                <a:solidFill>
                  <a:schemeClr val="tx1">
                    <a:tint val="75000"/>
                  </a:schemeClr>
                </a:solidFill>
              </a:defRPr>
            </a:lvl8pPr>
            <a:lvl9pPr marL="3108960" indent="0">
              <a:buNone/>
              <a:defRPr sz="119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50B58FF-D2B4-49A7-9440-E72332FC8DAD}" type="datetimeFigureOut">
              <a:rPr lang="en-US" smtClean="0"/>
              <a:t>12/8/2022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2028806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18160" y="894080"/>
            <a:ext cx="5395557" cy="1937173"/>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18160" y="3168864"/>
            <a:ext cx="2624893" cy="5691799"/>
          </a:xfrm>
        </p:spPr>
        <p:txBody>
          <a:bodyPr>
            <a:normAutofit/>
          </a:bodyPr>
          <a:lstStyle>
            <a:lvl1pPr>
              <a:defRPr sz="1530"/>
            </a:lvl1pPr>
            <a:lvl2pPr>
              <a:defRPr sz="1360"/>
            </a:lvl2pPr>
            <a:lvl3pPr>
              <a:defRPr sz="1190"/>
            </a:lvl3pPr>
            <a:lvl4pPr>
              <a:defRPr sz="1020"/>
            </a:lvl4pPr>
            <a:lvl5pPr>
              <a:defRPr sz="1020"/>
            </a:lvl5pPr>
            <a:lvl6pPr>
              <a:defRPr sz="1020"/>
            </a:lvl6pPr>
            <a:lvl7pPr>
              <a:defRPr sz="1020"/>
            </a:lvl7pPr>
            <a:lvl8pPr>
              <a:defRPr sz="1020"/>
            </a:lvl8pPr>
            <a:lvl9pPr>
              <a:defRPr sz="10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288823" y="3168866"/>
            <a:ext cx="2624894" cy="5691800"/>
          </a:xfrm>
        </p:spPr>
        <p:txBody>
          <a:bodyPr>
            <a:normAutofit/>
          </a:bodyPr>
          <a:lstStyle>
            <a:lvl1pPr>
              <a:defRPr sz="1530"/>
            </a:lvl1pPr>
            <a:lvl2pPr>
              <a:defRPr sz="1360"/>
            </a:lvl2pPr>
            <a:lvl3pPr>
              <a:defRPr sz="1190"/>
            </a:lvl3pPr>
            <a:lvl4pPr>
              <a:defRPr sz="1020"/>
            </a:lvl4pPr>
            <a:lvl5pPr>
              <a:defRPr sz="1020"/>
            </a:lvl5pPr>
            <a:lvl6pPr>
              <a:defRPr sz="1020"/>
            </a:lvl6pPr>
            <a:lvl7pPr>
              <a:defRPr sz="1020"/>
            </a:lvl7pPr>
            <a:lvl8pPr>
              <a:defRPr sz="1020"/>
            </a:lvl8pPr>
            <a:lvl9pPr>
              <a:defRPr sz="102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50B58FF-D2B4-49A7-9440-E72332FC8DAD}"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25988793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18160" y="894080"/>
            <a:ext cx="5395556" cy="1937173"/>
          </a:xfrm>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518159" y="3169442"/>
            <a:ext cx="2627071" cy="845184"/>
          </a:xfrm>
        </p:spPr>
        <p:txBody>
          <a:bodyPr anchor="b">
            <a:noAutofit/>
          </a:bodyPr>
          <a:lstStyle>
            <a:lvl1pPr marL="0" indent="0">
              <a:buNone/>
              <a:defRPr sz="2040" b="0"/>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4" name="Content Placeholder 3"/>
          <p:cNvSpPr>
            <a:spLocks noGrp="1"/>
          </p:cNvSpPr>
          <p:nvPr>
            <p:ph sz="half" idx="2"/>
          </p:nvPr>
        </p:nvSpPr>
        <p:spPr>
          <a:xfrm>
            <a:off x="518159" y="4014628"/>
            <a:ext cx="2627071" cy="484603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286644" y="3169442"/>
            <a:ext cx="2627071" cy="845184"/>
          </a:xfrm>
        </p:spPr>
        <p:txBody>
          <a:bodyPr anchor="b">
            <a:noAutofit/>
          </a:bodyPr>
          <a:lstStyle>
            <a:lvl1pPr marL="0" indent="0">
              <a:buNone/>
              <a:defRPr sz="2040" b="0"/>
            </a:lvl1pPr>
            <a:lvl2pPr marL="388620" indent="0">
              <a:buNone/>
              <a:defRPr sz="1700" b="1"/>
            </a:lvl2pPr>
            <a:lvl3pPr marL="777240" indent="0">
              <a:buNone/>
              <a:defRPr sz="1530" b="1"/>
            </a:lvl3pPr>
            <a:lvl4pPr marL="1165860" indent="0">
              <a:buNone/>
              <a:defRPr sz="1360" b="1"/>
            </a:lvl4pPr>
            <a:lvl5pPr marL="1554480" indent="0">
              <a:buNone/>
              <a:defRPr sz="1360" b="1"/>
            </a:lvl5pPr>
            <a:lvl6pPr marL="1943100" indent="0">
              <a:buNone/>
              <a:defRPr sz="1360" b="1"/>
            </a:lvl6pPr>
            <a:lvl7pPr marL="2331720" indent="0">
              <a:buNone/>
              <a:defRPr sz="1360" b="1"/>
            </a:lvl7pPr>
            <a:lvl8pPr marL="2720340" indent="0">
              <a:buNone/>
              <a:defRPr sz="1360" b="1"/>
            </a:lvl8pPr>
            <a:lvl9pPr marL="3108960" indent="0">
              <a:buNone/>
              <a:defRPr sz="1360" b="1"/>
            </a:lvl9pPr>
          </a:lstStyle>
          <a:p>
            <a:pPr lvl="0"/>
            <a:r>
              <a:rPr lang="en-US"/>
              <a:t>Click to edit Master text styles</a:t>
            </a:r>
          </a:p>
        </p:txBody>
      </p:sp>
      <p:sp>
        <p:nvSpPr>
          <p:cNvPr id="6" name="Content Placeholder 5"/>
          <p:cNvSpPr>
            <a:spLocks noGrp="1"/>
          </p:cNvSpPr>
          <p:nvPr>
            <p:ph sz="quarter" idx="4"/>
          </p:nvPr>
        </p:nvSpPr>
        <p:spPr>
          <a:xfrm>
            <a:off x="3286644" y="4014628"/>
            <a:ext cx="2627071" cy="4846038"/>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50B58FF-D2B4-49A7-9440-E72332FC8DAD}" type="datetimeFigureOut">
              <a:rPr lang="en-US" smtClean="0"/>
              <a:t>12/8/2022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5378569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18159" y="894080"/>
            <a:ext cx="5395557" cy="1937173"/>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B58FF-D2B4-49A7-9440-E72332FC8DAD}" type="datetimeFigureOut">
              <a:rPr lang="en-US" smtClean="0"/>
              <a:t>12/8/2022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1321042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B58FF-D2B4-49A7-9440-E72332FC8DAD}" type="datetimeFigureOut">
              <a:rPr lang="en-US" smtClean="0"/>
              <a:t>12/8/2022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31712763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59" y="2197953"/>
            <a:ext cx="2371655" cy="1875083"/>
          </a:xfrm>
        </p:spPr>
        <p:txBody>
          <a:bodyPr anchor="b">
            <a:normAutofit/>
          </a:bodyPr>
          <a:lstStyle>
            <a:lvl1pPr>
              <a:defRPr sz="1700"/>
            </a:lvl1pPr>
          </a:lstStyle>
          <a:p>
            <a:r>
              <a:rPr lang="en-US"/>
              <a:t>Click to edit Master title style</a:t>
            </a:r>
            <a:endParaRPr lang="en-US" dirty="0"/>
          </a:p>
        </p:txBody>
      </p:sp>
      <p:sp>
        <p:nvSpPr>
          <p:cNvPr id="3" name="Content Placeholder 2"/>
          <p:cNvSpPr>
            <a:spLocks noGrp="1"/>
          </p:cNvSpPr>
          <p:nvPr>
            <p:ph idx="1"/>
          </p:nvPr>
        </p:nvSpPr>
        <p:spPr>
          <a:xfrm>
            <a:off x="3035584" y="755224"/>
            <a:ext cx="2878131" cy="810544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18159" y="4073035"/>
            <a:ext cx="2371655" cy="3790525"/>
          </a:xfrm>
        </p:spPr>
        <p:txBody>
          <a:bodyPr>
            <a:normAutofit/>
          </a:bodyPr>
          <a:lstStyle>
            <a:lvl1pPr marL="0" indent="0">
              <a:buNone/>
              <a:defRPr sz="1190"/>
            </a:lvl1pPr>
            <a:lvl2pPr marL="291465" indent="0">
              <a:buNone/>
              <a:defRPr sz="893"/>
            </a:lvl2pPr>
            <a:lvl3pPr marL="582930" indent="0">
              <a:buNone/>
              <a:defRPr sz="765"/>
            </a:lvl3pPr>
            <a:lvl4pPr marL="874395" indent="0">
              <a:buNone/>
              <a:defRPr sz="638"/>
            </a:lvl4pPr>
            <a:lvl5pPr marL="1165860" indent="0">
              <a:buNone/>
              <a:defRPr sz="638"/>
            </a:lvl5pPr>
            <a:lvl6pPr marL="1457325" indent="0">
              <a:buNone/>
              <a:defRPr sz="638"/>
            </a:lvl6pPr>
            <a:lvl7pPr marL="1748790" indent="0">
              <a:buNone/>
              <a:defRPr sz="638"/>
            </a:lvl7pPr>
            <a:lvl8pPr marL="2040255" indent="0">
              <a:buNone/>
              <a:defRPr sz="638"/>
            </a:lvl8pPr>
            <a:lvl9pPr marL="2331720" indent="0">
              <a:buNone/>
              <a:defRPr sz="638"/>
            </a:lvl9pPr>
          </a:lstStyle>
          <a:p>
            <a:pPr lvl="0"/>
            <a:r>
              <a:rPr lang="en-US"/>
              <a:t>Click to edit Master text styles</a:t>
            </a:r>
          </a:p>
        </p:txBody>
      </p:sp>
      <p:sp>
        <p:nvSpPr>
          <p:cNvPr id="5" name="Date Placeholder 4"/>
          <p:cNvSpPr>
            <a:spLocks noGrp="1"/>
          </p:cNvSpPr>
          <p:nvPr>
            <p:ph type="dt" sz="half" idx="10"/>
          </p:nvPr>
        </p:nvSpPr>
        <p:spPr/>
        <p:txBody>
          <a:bodyPr/>
          <a:lstStyle/>
          <a:p>
            <a:fld id="{450B58FF-D2B4-49A7-9440-E72332FC8DAD}"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27957519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18159" y="7040880"/>
            <a:ext cx="5395557" cy="831216"/>
          </a:xfrm>
        </p:spPr>
        <p:txBody>
          <a:bodyPr anchor="b">
            <a:normAutofit/>
          </a:bodyPr>
          <a:lstStyle>
            <a:lvl1pPr algn="l">
              <a:defRPr sz="204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159" y="894080"/>
            <a:ext cx="5395557" cy="5640386"/>
          </a:xfrm>
        </p:spPr>
        <p:txBody>
          <a:bodyPr anchor="t">
            <a:normAutofit/>
          </a:bodyPr>
          <a:lstStyle>
            <a:lvl1pPr marL="0" indent="0" algn="ctr">
              <a:buNone/>
              <a:defRPr sz="1360"/>
            </a:lvl1pPr>
            <a:lvl2pPr marL="388620" indent="0">
              <a:buNone/>
              <a:defRPr sz="1360"/>
            </a:lvl2pPr>
            <a:lvl3pPr marL="777240" indent="0">
              <a:buNone/>
              <a:defRPr sz="1360"/>
            </a:lvl3pPr>
            <a:lvl4pPr marL="1165860" indent="0">
              <a:buNone/>
              <a:defRPr sz="1360"/>
            </a:lvl4pPr>
            <a:lvl5pPr marL="1554480" indent="0">
              <a:buNone/>
              <a:defRPr sz="1360"/>
            </a:lvl5pPr>
            <a:lvl6pPr marL="1943100" indent="0">
              <a:buNone/>
              <a:defRPr sz="1360"/>
            </a:lvl6pPr>
            <a:lvl7pPr marL="2331720" indent="0">
              <a:buNone/>
              <a:defRPr sz="1360"/>
            </a:lvl7pPr>
            <a:lvl8pPr marL="2720340" indent="0">
              <a:buNone/>
              <a:defRPr sz="1360"/>
            </a:lvl8pPr>
            <a:lvl9pPr marL="3108960" indent="0">
              <a:buNone/>
              <a:defRPr sz="1360"/>
            </a:lvl9pPr>
          </a:lstStyle>
          <a:p>
            <a:r>
              <a:rPr lang="en-US"/>
              <a:t>Click icon to add picture</a:t>
            </a:r>
            <a:endParaRPr lang="en-US" dirty="0"/>
          </a:p>
        </p:txBody>
      </p:sp>
      <p:sp>
        <p:nvSpPr>
          <p:cNvPr id="4" name="Text Placeholder 3"/>
          <p:cNvSpPr>
            <a:spLocks noGrp="1"/>
          </p:cNvSpPr>
          <p:nvPr>
            <p:ph type="body" sz="half" idx="2"/>
          </p:nvPr>
        </p:nvSpPr>
        <p:spPr>
          <a:xfrm>
            <a:off x="518159" y="7872096"/>
            <a:ext cx="5395557" cy="988569"/>
          </a:xfrm>
        </p:spPr>
        <p:txBody>
          <a:bodyPr>
            <a:normAutofit/>
          </a:bodyPr>
          <a:lstStyle>
            <a:lvl1pPr marL="0" indent="0">
              <a:buNone/>
              <a:defRPr sz="1020"/>
            </a:lvl1pPr>
            <a:lvl2pPr marL="388620" indent="0">
              <a:buNone/>
              <a:defRPr sz="1020"/>
            </a:lvl2pPr>
            <a:lvl3pPr marL="777240" indent="0">
              <a:buNone/>
              <a:defRPr sz="850"/>
            </a:lvl3pPr>
            <a:lvl4pPr marL="1165860" indent="0">
              <a:buNone/>
              <a:defRPr sz="765"/>
            </a:lvl4pPr>
            <a:lvl5pPr marL="1554480" indent="0">
              <a:buNone/>
              <a:defRPr sz="765"/>
            </a:lvl5pPr>
            <a:lvl6pPr marL="1943100" indent="0">
              <a:buNone/>
              <a:defRPr sz="765"/>
            </a:lvl6pPr>
            <a:lvl7pPr marL="2331720" indent="0">
              <a:buNone/>
              <a:defRPr sz="765"/>
            </a:lvl7pPr>
            <a:lvl8pPr marL="2720340" indent="0">
              <a:buNone/>
              <a:defRPr sz="765"/>
            </a:lvl8pPr>
            <a:lvl9pPr marL="3108960" indent="0">
              <a:buNone/>
              <a:defRPr sz="765"/>
            </a:lvl9pPr>
          </a:lstStyle>
          <a:p>
            <a:pPr lvl="0"/>
            <a:r>
              <a:rPr lang="en-US"/>
              <a:t>Click to edit Master text styles</a:t>
            </a:r>
          </a:p>
        </p:txBody>
      </p:sp>
      <p:sp>
        <p:nvSpPr>
          <p:cNvPr id="5" name="Date Placeholder 4"/>
          <p:cNvSpPr>
            <a:spLocks noGrp="1"/>
          </p:cNvSpPr>
          <p:nvPr>
            <p:ph type="dt" sz="half" idx="10"/>
          </p:nvPr>
        </p:nvSpPr>
        <p:spPr/>
        <p:txBody>
          <a:bodyPr/>
          <a:lstStyle/>
          <a:p>
            <a:fld id="{450B58FF-D2B4-49A7-9440-E72332FC8DAD}" type="datetimeFigureOut">
              <a:rPr lang="en-US" smtClean="0"/>
              <a:t>12/8/2022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8239702-EAED-408D-9600-62D417298DDD}" type="slidenum">
              <a:rPr lang="en-US" smtClean="0"/>
              <a:t>‹#›</a:t>
            </a:fld>
            <a:endParaRPr lang="en-US"/>
          </a:p>
        </p:txBody>
      </p:sp>
    </p:spTree>
    <p:extLst>
      <p:ext uri="{BB962C8B-B14F-4D97-AF65-F5344CB8AC3E}">
        <p14:creationId xmlns:p14="http://schemas.microsoft.com/office/powerpoint/2010/main" val="19151754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17" name="Group 16"/>
          <p:cNvGrpSpPr/>
          <p:nvPr/>
        </p:nvGrpSpPr>
        <p:grpSpPr>
          <a:xfrm>
            <a:off x="-7196" y="-12419"/>
            <a:ext cx="7795619" cy="10083238"/>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518160" y="894080"/>
            <a:ext cx="5395556" cy="1937173"/>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518159" y="3168866"/>
            <a:ext cx="5395557" cy="5691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94469" y="8860666"/>
            <a:ext cx="581512" cy="535517"/>
          </a:xfrm>
          <a:prstGeom prst="rect">
            <a:avLst/>
          </a:prstGeom>
        </p:spPr>
        <p:txBody>
          <a:bodyPr vert="horz" lIns="91440" tIns="45720" rIns="91440" bIns="45720" rtlCol="0" anchor="ctr"/>
          <a:lstStyle>
            <a:lvl1pPr algn="r">
              <a:defRPr sz="765">
                <a:solidFill>
                  <a:schemeClr val="tx1">
                    <a:tint val="75000"/>
                  </a:schemeClr>
                </a:solidFill>
              </a:defRPr>
            </a:lvl1pPr>
          </a:lstStyle>
          <a:p>
            <a:fld id="{450B58FF-D2B4-49A7-9440-E72332FC8DAD}" type="datetimeFigureOut">
              <a:rPr lang="en-US" smtClean="0"/>
              <a:t>12/8/2022</a:t>
            </a:fld>
            <a:endParaRPr lang="en-US"/>
          </a:p>
        </p:txBody>
      </p:sp>
      <p:sp>
        <p:nvSpPr>
          <p:cNvPr id="5" name="Footer Placeholder 4"/>
          <p:cNvSpPr>
            <a:spLocks noGrp="1"/>
          </p:cNvSpPr>
          <p:nvPr>
            <p:ph type="ftr" sz="quarter" idx="3"/>
          </p:nvPr>
        </p:nvSpPr>
        <p:spPr>
          <a:xfrm>
            <a:off x="518160" y="8860666"/>
            <a:ext cx="3929527" cy="535517"/>
          </a:xfrm>
          <a:prstGeom prst="rect">
            <a:avLst/>
          </a:prstGeom>
        </p:spPr>
        <p:txBody>
          <a:bodyPr vert="horz" lIns="91440" tIns="45720" rIns="91440" bIns="45720" rtlCol="0" anchor="ctr"/>
          <a:lstStyle>
            <a:lvl1pPr algn="l">
              <a:defRPr sz="765">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5477975" y="8860666"/>
            <a:ext cx="435742" cy="535517"/>
          </a:xfrm>
          <a:prstGeom prst="rect">
            <a:avLst/>
          </a:prstGeom>
        </p:spPr>
        <p:txBody>
          <a:bodyPr vert="horz" lIns="91440" tIns="45720" rIns="91440" bIns="45720" rtlCol="0" anchor="ctr"/>
          <a:lstStyle>
            <a:lvl1pPr algn="r">
              <a:defRPr sz="765">
                <a:solidFill>
                  <a:schemeClr val="accent1"/>
                </a:solidFill>
              </a:defRPr>
            </a:lvl1pPr>
          </a:lstStyle>
          <a:p>
            <a:fld id="{C8239702-EAED-408D-9600-62D417298DDD}" type="slidenum">
              <a:rPr lang="en-US" smtClean="0"/>
              <a:t>‹#›</a:t>
            </a:fld>
            <a:endParaRPr lang="en-US"/>
          </a:p>
        </p:txBody>
      </p:sp>
    </p:spTree>
    <p:extLst>
      <p:ext uri="{BB962C8B-B14F-4D97-AF65-F5344CB8AC3E}">
        <p14:creationId xmlns:p14="http://schemas.microsoft.com/office/powerpoint/2010/main" val="4064732302"/>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388620" rtl="0" eaLnBrk="1" latinLnBrk="0" hangingPunct="1">
        <a:spcBef>
          <a:spcPct val="0"/>
        </a:spcBef>
        <a:buNone/>
        <a:defRPr sz="306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91465" indent="-291465" algn="l" defTabSz="388620" rtl="0" eaLnBrk="1" latinLnBrk="0" hangingPunct="1">
        <a:spcBef>
          <a:spcPts val="850"/>
        </a:spcBef>
        <a:spcAft>
          <a:spcPts val="0"/>
        </a:spcAft>
        <a:buClr>
          <a:schemeClr val="accent1"/>
        </a:buClr>
        <a:buSzPct val="80000"/>
        <a:buFont typeface="Wingdings 3" charset="2"/>
        <a:buChar char=""/>
        <a:defRPr sz="1530" kern="1200">
          <a:solidFill>
            <a:schemeClr val="tx1">
              <a:lumMod val="75000"/>
              <a:lumOff val="25000"/>
            </a:schemeClr>
          </a:solidFill>
          <a:latin typeface="+mn-lt"/>
          <a:ea typeface="+mn-ea"/>
          <a:cs typeface="+mn-cs"/>
        </a:defRPr>
      </a:lvl1pPr>
      <a:lvl2pPr marL="631508" indent="-242888" algn="l" defTabSz="388620" rtl="0" eaLnBrk="1" latinLnBrk="0" hangingPunct="1">
        <a:spcBef>
          <a:spcPts val="850"/>
        </a:spcBef>
        <a:spcAft>
          <a:spcPts val="0"/>
        </a:spcAft>
        <a:buClr>
          <a:schemeClr val="accent1"/>
        </a:buClr>
        <a:buSzPct val="80000"/>
        <a:buFont typeface="Wingdings 3" charset="2"/>
        <a:buChar char=""/>
        <a:defRPr sz="1360" kern="1200">
          <a:solidFill>
            <a:schemeClr val="tx1">
              <a:lumMod val="75000"/>
              <a:lumOff val="25000"/>
            </a:schemeClr>
          </a:solidFill>
          <a:latin typeface="+mn-lt"/>
          <a:ea typeface="+mn-ea"/>
          <a:cs typeface="+mn-cs"/>
        </a:defRPr>
      </a:lvl2pPr>
      <a:lvl3pPr marL="971550" indent="-194310" algn="l" defTabSz="388620" rtl="0" eaLnBrk="1" latinLnBrk="0" hangingPunct="1">
        <a:spcBef>
          <a:spcPts val="850"/>
        </a:spcBef>
        <a:spcAft>
          <a:spcPts val="0"/>
        </a:spcAft>
        <a:buClr>
          <a:schemeClr val="accent1"/>
        </a:buClr>
        <a:buSzPct val="80000"/>
        <a:buFont typeface="Wingdings 3" charset="2"/>
        <a:buChar char=""/>
        <a:defRPr sz="1190" kern="1200">
          <a:solidFill>
            <a:schemeClr val="tx1">
              <a:lumMod val="75000"/>
              <a:lumOff val="25000"/>
            </a:schemeClr>
          </a:solidFill>
          <a:latin typeface="+mn-lt"/>
          <a:ea typeface="+mn-ea"/>
          <a:cs typeface="+mn-cs"/>
        </a:defRPr>
      </a:lvl3pPr>
      <a:lvl4pPr marL="136017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4pPr>
      <a:lvl5pPr marL="174879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5pPr>
      <a:lvl6pPr marL="213741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6pPr>
      <a:lvl7pPr marL="252603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7pPr>
      <a:lvl8pPr marL="291465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8pPr>
      <a:lvl9pPr marL="3303270" indent="-194310" algn="l" defTabSz="388620" rtl="0" eaLnBrk="1" latinLnBrk="0" hangingPunct="1">
        <a:spcBef>
          <a:spcPts val="850"/>
        </a:spcBef>
        <a:spcAft>
          <a:spcPts val="0"/>
        </a:spcAft>
        <a:buClr>
          <a:schemeClr val="accent1"/>
        </a:buClr>
        <a:buSzPct val="80000"/>
        <a:buFont typeface="Wingdings 3" charset="2"/>
        <a:buChar char=""/>
        <a:defRPr sz="1020" kern="1200">
          <a:solidFill>
            <a:schemeClr val="tx1">
              <a:lumMod val="75000"/>
              <a:lumOff val="25000"/>
            </a:schemeClr>
          </a:solidFill>
          <a:latin typeface="+mn-lt"/>
          <a:ea typeface="+mn-ea"/>
          <a:cs typeface="+mn-cs"/>
        </a:defRPr>
      </a:lvl9pPr>
    </p:bodyStyle>
    <p:otherStyle>
      <a:defPPr>
        <a:defRPr lang="en-US"/>
      </a:defPPr>
      <a:lvl1pPr marL="0" algn="l" defTabSz="388620" rtl="0" eaLnBrk="1" latinLnBrk="0" hangingPunct="1">
        <a:defRPr sz="1530" kern="1200">
          <a:solidFill>
            <a:schemeClr val="tx1"/>
          </a:solidFill>
          <a:latin typeface="+mn-lt"/>
          <a:ea typeface="+mn-ea"/>
          <a:cs typeface="+mn-cs"/>
        </a:defRPr>
      </a:lvl1pPr>
      <a:lvl2pPr marL="388620" algn="l" defTabSz="388620" rtl="0" eaLnBrk="1" latinLnBrk="0" hangingPunct="1">
        <a:defRPr sz="1530" kern="1200">
          <a:solidFill>
            <a:schemeClr val="tx1"/>
          </a:solidFill>
          <a:latin typeface="+mn-lt"/>
          <a:ea typeface="+mn-ea"/>
          <a:cs typeface="+mn-cs"/>
        </a:defRPr>
      </a:lvl2pPr>
      <a:lvl3pPr marL="777240" algn="l" defTabSz="388620" rtl="0" eaLnBrk="1" latinLnBrk="0" hangingPunct="1">
        <a:defRPr sz="1530" kern="1200">
          <a:solidFill>
            <a:schemeClr val="tx1"/>
          </a:solidFill>
          <a:latin typeface="+mn-lt"/>
          <a:ea typeface="+mn-ea"/>
          <a:cs typeface="+mn-cs"/>
        </a:defRPr>
      </a:lvl3pPr>
      <a:lvl4pPr marL="1165860" algn="l" defTabSz="388620" rtl="0" eaLnBrk="1" latinLnBrk="0" hangingPunct="1">
        <a:defRPr sz="1530" kern="1200">
          <a:solidFill>
            <a:schemeClr val="tx1"/>
          </a:solidFill>
          <a:latin typeface="+mn-lt"/>
          <a:ea typeface="+mn-ea"/>
          <a:cs typeface="+mn-cs"/>
        </a:defRPr>
      </a:lvl4pPr>
      <a:lvl5pPr marL="1554480" algn="l" defTabSz="388620" rtl="0" eaLnBrk="1" latinLnBrk="0" hangingPunct="1">
        <a:defRPr sz="1530" kern="1200">
          <a:solidFill>
            <a:schemeClr val="tx1"/>
          </a:solidFill>
          <a:latin typeface="+mn-lt"/>
          <a:ea typeface="+mn-ea"/>
          <a:cs typeface="+mn-cs"/>
        </a:defRPr>
      </a:lvl5pPr>
      <a:lvl6pPr marL="1943100" algn="l" defTabSz="388620" rtl="0" eaLnBrk="1" latinLnBrk="0" hangingPunct="1">
        <a:defRPr sz="1530" kern="1200">
          <a:solidFill>
            <a:schemeClr val="tx1"/>
          </a:solidFill>
          <a:latin typeface="+mn-lt"/>
          <a:ea typeface="+mn-ea"/>
          <a:cs typeface="+mn-cs"/>
        </a:defRPr>
      </a:lvl6pPr>
      <a:lvl7pPr marL="2331720" algn="l" defTabSz="388620" rtl="0" eaLnBrk="1" latinLnBrk="0" hangingPunct="1">
        <a:defRPr sz="1530" kern="1200">
          <a:solidFill>
            <a:schemeClr val="tx1"/>
          </a:solidFill>
          <a:latin typeface="+mn-lt"/>
          <a:ea typeface="+mn-ea"/>
          <a:cs typeface="+mn-cs"/>
        </a:defRPr>
      </a:lvl7pPr>
      <a:lvl8pPr marL="2720340" algn="l" defTabSz="388620" rtl="0" eaLnBrk="1" latinLnBrk="0" hangingPunct="1">
        <a:defRPr sz="1530" kern="1200">
          <a:solidFill>
            <a:schemeClr val="tx1"/>
          </a:solidFill>
          <a:latin typeface="+mn-lt"/>
          <a:ea typeface="+mn-ea"/>
          <a:cs typeface="+mn-cs"/>
        </a:defRPr>
      </a:lvl8pPr>
      <a:lvl9pPr marL="3108960" algn="l" defTabSz="388620" rtl="0" eaLnBrk="1" latinLnBrk="0" hangingPunct="1">
        <a:defRPr sz="153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hyperlink" Target="http://www.co.douglas.mn.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A1898B-41AF-59E2-9BE9-A10261B35FD4}"/>
              </a:ext>
            </a:extLst>
          </p:cNvPr>
          <p:cNvSpPr>
            <a:spLocks noGrp="1"/>
          </p:cNvSpPr>
          <p:nvPr>
            <p:ph type="title"/>
          </p:nvPr>
        </p:nvSpPr>
        <p:spPr>
          <a:xfrm>
            <a:off x="518159" y="1670791"/>
            <a:ext cx="5395557" cy="433501"/>
          </a:xfrm>
        </p:spPr>
        <p:txBody>
          <a:bodyPr>
            <a:noAutofit/>
          </a:bodyPr>
          <a:lstStyle/>
          <a:p>
            <a:r>
              <a:rPr lang="en-US" sz="2400" dirty="0"/>
              <a:t>Reducing salt use in your home</a:t>
            </a:r>
          </a:p>
        </p:txBody>
      </p:sp>
      <p:sp>
        <p:nvSpPr>
          <p:cNvPr id="3" name="Content Placeholder 2">
            <a:extLst>
              <a:ext uri="{FF2B5EF4-FFF2-40B4-BE49-F238E27FC236}">
                <a16:creationId xmlns:a16="http://schemas.microsoft.com/office/drawing/2014/main" id="{E3EC01B9-EF12-3D3C-B1A2-F4D31BF46EB6}"/>
              </a:ext>
            </a:extLst>
          </p:cNvPr>
          <p:cNvSpPr>
            <a:spLocks noGrp="1"/>
          </p:cNvSpPr>
          <p:nvPr>
            <p:ph idx="1"/>
          </p:nvPr>
        </p:nvSpPr>
        <p:spPr>
          <a:xfrm>
            <a:off x="518159" y="2192215"/>
            <a:ext cx="5395557" cy="7209693"/>
          </a:xfrm>
        </p:spPr>
        <p:txBody>
          <a:bodyPr>
            <a:normAutofit fontScale="92500" lnSpcReduction="10000"/>
          </a:bodyPr>
          <a:lstStyle/>
          <a:p>
            <a:pPr marL="0" indent="0">
              <a:buNone/>
            </a:pPr>
            <a:r>
              <a:rPr lang="en-US" sz="1600" b="1" dirty="0"/>
              <a:t>You can help protect our lakes by using only as much salt as needed to soften the water used in your home.  </a:t>
            </a:r>
          </a:p>
          <a:p>
            <a:pPr marL="340043" lvl="1" indent="0">
              <a:buNone/>
            </a:pPr>
            <a:r>
              <a:rPr lang="en-US" sz="1200" dirty="0"/>
              <a:t>Salt negatively impacts aquatic life. Salt discharged from your water softener is discharged to the sewer and ends up in Lake Winona and downstream lakes since wastewater treatment facilities cannot remove salt.  </a:t>
            </a:r>
            <a:r>
              <a:rPr lang="en-US" sz="1200" u="sng" dirty="0"/>
              <a:t>ALASD must reduce its salt discharge by more than 50%.</a:t>
            </a:r>
          </a:p>
          <a:p>
            <a:r>
              <a:rPr lang="en-US" sz="1600" dirty="0"/>
              <a:t>Consider replacing your water softener if it is: </a:t>
            </a:r>
          </a:p>
          <a:p>
            <a:pPr lvl="1"/>
            <a:r>
              <a:rPr lang="en-US" sz="1300" dirty="0"/>
              <a:t>more than 15 years old,</a:t>
            </a:r>
          </a:p>
          <a:p>
            <a:pPr lvl="1"/>
            <a:r>
              <a:rPr lang="en-US" sz="1300" dirty="0"/>
              <a:t>having issues, due for replacement, you are using more salt than expected, or</a:t>
            </a:r>
          </a:p>
          <a:p>
            <a:pPr lvl="1"/>
            <a:r>
              <a:rPr lang="en-US" sz="1300" dirty="0"/>
              <a:t>your current softener is not a high-efficiency (HE) model.</a:t>
            </a:r>
          </a:p>
          <a:p>
            <a:r>
              <a:rPr lang="en-US" sz="1600" dirty="0"/>
              <a:t>High- efficiency (HE) softeners have an efficiency of at least 4000 grains per pound salt….the higher the better.  </a:t>
            </a:r>
          </a:p>
          <a:p>
            <a:r>
              <a:rPr lang="en-US" sz="1600" b="1" dirty="0"/>
              <a:t>How much salt is too much?</a:t>
            </a:r>
          </a:p>
          <a:p>
            <a:pPr lvl="1"/>
            <a:r>
              <a:rPr lang="en-US" sz="1300" dirty="0"/>
              <a:t>An average household uses 20 to 8o pounds salt/month. </a:t>
            </a:r>
          </a:p>
          <a:p>
            <a:pPr lvl="1"/>
            <a:r>
              <a:rPr lang="en-US" sz="1300" dirty="0"/>
              <a:t>The type of water softener, as well as the hardness of your water, will impact the amount of salt you use.   </a:t>
            </a:r>
          </a:p>
          <a:p>
            <a:pPr lvl="1"/>
            <a:r>
              <a:rPr lang="en-US" sz="1300" b="1" dirty="0"/>
              <a:t>Upgrading to a High-Efficiency water softener can </a:t>
            </a:r>
            <a:r>
              <a:rPr lang="en-US" sz="1300" b="1" dirty="0">
                <a:solidFill>
                  <a:schemeClr val="accent1"/>
                </a:solidFill>
              </a:rPr>
              <a:t>reduce your salt usage by more than 50%.  </a:t>
            </a:r>
          </a:p>
          <a:p>
            <a:pPr lvl="1"/>
            <a:r>
              <a:rPr lang="en-US" sz="1300" dirty="0"/>
              <a:t>Check with a water softener professional to learn more about High-Efficiency water softeners and how you can reduce the salt you discharge to the sewer.   </a:t>
            </a:r>
          </a:p>
          <a:p>
            <a:r>
              <a:rPr lang="en-US" dirty="0"/>
              <a:t>Learn more about the ALASD Rebate program when you purchase a High-Efficiency water softener: </a:t>
            </a:r>
            <a:r>
              <a:rPr lang="en-US" b="1" u="sng" dirty="0">
                <a:solidFill>
                  <a:schemeClr val="accent1"/>
                </a:solidFill>
              </a:rPr>
              <a:t>alasdistrict.org</a:t>
            </a:r>
            <a:endParaRPr lang="en-US" b="1" dirty="0">
              <a:solidFill>
                <a:schemeClr val="accent1"/>
              </a:solidFill>
            </a:endParaRPr>
          </a:p>
          <a:p>
            <a:pPr marL="0" indent="0">
              <a:buNone/>
            </a:pPr>
            <a:endParaRPr lang="en-US" sz="1400" b="1" dirty="0"/>
          </a:p>
          <a:p>
            <a:pPr marL="0" indent="0">
              <a:buNone/>
            </a:pPr>
            <a:r>
              <a:rPr lang="en-US" sz="1400" b="1" dirty="0"/>
              <a:t>ALASD also has rebates for brine disposal systems.  </a:t>
            </a:r>
            <a:r>
              <a:rPr lang="en-US" sz="1400" dirty="0"/>
              <a:t>If you live outside of the Alexandria City limits and are interested in learning more about Brine </a:t>
            </a:r>
            <a:r>
              <a:rPr lang="en-US" sz="1400"/>
              <a:t>Disposal Systems </a:t>
            </a:r>
            <a:r>
              <a:rPr lang="en-US" sz="1400" dirty="0"/>
              <a:t>for softener discharge, contact Douglas County Land &amp; Resource Management at #320-762-3863 or visit </a:t>
            </a:r>
            <a:r>
              <a:rPr lang="en-US" sz="1400" dirty="0">
                <a:hlinkClick r:id="rId2"/>
              </a:rPr>
              <a:t>www.co.douglas.mn.us</a:t>
            </a:r>
            <a:r>
              <a:rPr lang="en-US" sz="1400" dirty="0"/>
              <a:t> . </a:t>
            </a:r>
          </a:p>
          <a:p>
            <a:endParaRPr lang="en-US" dirty="0"/>
          </a:p>
          <a:p>
            <a:pPr marL="0" indent="0">
              <a:buNone/>
            </a:pPr>
            <a:endParaRPr lang="en-US" dirty="0"/>
          </a:p>
        </p:txBody>
      </p:sp>
      <p:pic>
        <p:nvPicPr>
          <p:cNvPr id="4" name="Picture 3">
            <a:extLst>
              <a:ext uri="{FF2B5EF4-FFF2-40B4-BE49-F238E27FC236}">
                <a16:creationId xmlns:a16="http://schemas.microsoft.com/office/drawing/2014/main" id="{F3BA793C-3DF2-E58E-0D12-3B0CE9F7B024}"/>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bwMode="auto">
          <a:xfrm>
            <a:off x="518159" y="262145"/>
            <a:ext cx="3073091" cy="1257406"/>
          </a:xfrm>
          <a:prstGeom prst="rect">
            <a:avLst/>
          </a:prstGeom>
          <a:noFill/>
          <a:ln>
            <a:noFill/>
          </a:ln>
        </p:spPr>
      </p:pic>
    </p:spTree>
    <p:extLst>
      <p:ext uri="{BB962C8B-B14F-4D97-AF65-F5344CB8AC3E}">
        <p14:creationId xmlns:p14="http://schemas.microsoft.com/office/powerpoint/2010/main" val="39595953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4</TotalTime>
  <Words>297</Words>
  <Application>Microsoft Office PowerPoint</Application>
  <PresentationFormat>Custom</PresentationFormat>
  <Paragraphs>16</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Calibri</vt:lpstr>
      <vt:lpstr>Calibri Light</vt:lpstr>
      <vt:lpstr>Wingdings 3</vt:lpstr>
      <vt:lpstr>Office Theme</vt:lpstr>
      <vt:lpstr>Reducing salt use in your home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Reducing salt use in your home</dc:title>
  <cp:lastModifiedBy>Joey Bergs</cp:lastModifiedBy>
  <cp:revision>6</cp:revision>
  <cp:lastPrinted>2022-12-06T21:33:23Z</cp:lastPrinted>
  <dcterms:modified xsi:type="dcterms:W3CDTF">2022-12-08T17:18:18Z</dcterms:modified>
</cp:coreProperties>
</file>