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705" r:id="rId2"/>
    <p:sldId id="746" r:id="rId3"/>
    <p:sldId id="719" r:id="rId4"/>
    <p:sldId id="720" r:id="rId5"/>
    <p:sldId id="682" r:id="rId6"/>
    <p:sldId id="672" r:id="rId7"/>
    <p:sldId id="728" r:id="rId8"/>
    <p:sldId id="732" r:id="rId9"/>
    <p:sldId id="740" r:id="rId10"/>
    <p:sldId id="733" r:id="rId11"/>
    <p:sldId id="734" r:id="rId12"/>
    <p:sldId id="741" r:id="rId13"/>
    <p:sldId id="735" r:id="rId14"/>
    <p:sldId id="736" r:id="rId15"/>
    <p:sldId id="742" r:id="rId16"/>
    <p:sldId id="737" r:id="rId17"/>
    <p:sldId id="743" r:id="rId18"/>
    <p:sldId id="738" r:id="rId19"/>
    <p:sldId id="721" r:id="rId20"/>
    <p:sldId id="710" r:id="rId21"/>
    <p:sldId id="745" r:id="rId22"/>
    <p:sldId id="744" r:id="rId23"/>
    <p:sldId id="711" r:id="rId24"/>
    <p:sldId id="739" r:id="rId25"/>
    <p:sldId id="713" r:id="rId26"/>
    <p:sldId id="715" r:id="rId27"/>
    <p:sldId id="748" r:id="rId28"/>
    <p:sldId id="747" r:id="rId29"/>
    <p:sldId id="718" r:id="rId30"/>
    <p:sldId id="679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C1BA63-5A62-4853-AF00-DAB8816B3837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4D0742-B960-40B7-B03F-C69863CBD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35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5C41A-E3F4-4C67-BB93-30667E20A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CFDD28-3944-4994-AB82-C7EF525FB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26B5B-F7BA-41C5-8905-07ADC7799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30518-2C75-412E-8BEC-C19B4A72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6D477-09B1-4671-A6D5-9F060112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18369-E543-4980-9570-328C83F1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BE7124-8430-41A2-98CB-FB66C9D281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2B7A0-CA54-44F3-B3AC-9E162E90F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04403-1316-4940-80D3-E63BBA3D4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982C5-6323-4848-9007-17C0C00D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26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1991B-913E-4419-9382-D2CBC492D8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6D2CA5-9AA6-4EEC-8657-62D5E03D9F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D8ECB-AB68-4301-BAB5-30254070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23375-5BCA-4E3D-B4E3-37116BD6D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93EE3-9393-44E9-858D-EF0BA5A84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40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0AE0F-AE2C-4B77-91E0-327F77D11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56FEF-740B-4633-BD7D-072A59985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D8A6A-88CC-4240-89AC-C04B8E8A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82F3B-A37C-42F2-A652-61587A1E3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BDC77-6388-4F4B-9EE6-C8DE12CC5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4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74E40-8362-4379-BAAE-715CA4EFE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B7566C-B665-456C-B91B-5FFB92D5B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35053-FFEC-4ABA-81D8-01827282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E3AD0-5473-45AF-BA7E-CD08E3CA9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5FFB-C2FB-4B5F-B9C8-CE9FDED1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4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61B7-6664-419F-8A40-6E859539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E3F05-C2F0-4C4C-9294-13B176356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C5DE69-1E14-4B66-BD07-4430BE4C6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DB4E8A-9336-4DAE-A85A-C596AE9E4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933370-042F-4637-8EE8-C6FF8C8D5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EC2AEB-2128-4318-BE79-0748DCD1C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24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FF69-6A83-4BE6-9BFB-56695BF7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498989-D061-487D-B361-DD03F68F7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DD814-EA69-4314-9F5D-16281BC74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01A75-38CE-4191-B25D-6BA5C568C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CC361-F93B-4FB1-9DDA-B361FDA58A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95947-396F-49E8-B2CF-A09427B72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592071-BBDC-40AA-97F2-D76E9C228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054C3-F72A-4245-A054-D32D7DB51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41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9C34-09C6-470D-B3A6-7D38D3803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07F19E-E98C-468C-9574-93CBEE711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D5645-07A6-4D8F-80DF-E8DCD0A58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2179CB-279E-420E-B307-467B4434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70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375F10-F997-40D9-B389-8DE3C81AF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DF56-5F40-446A-AAD2-9A593407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3D759-0DF9-4BBE-9383-180DEFE61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7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7F062-5A30-4397-BBD6-5ED93123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38D99-27DA-431D-BDB1-D5B60E789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095D6C-D657-4E0A-A338-B0DE98065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39589-9222-477C-BBD7-ACDD45BFE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41B41-F89C-4908-9876-6B082361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C1D88-2E7B-4495-A901-E8AE92C5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73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B50FB-A6EA-4321-8520-4A57786E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7DF83-C100-421A-A36F-351382E356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2052C2-3B56-479B-A506-B82893816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40D8DC-C265-46ED-83C8-5C88AB81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7346C8-2516-4DFF-A4C4-329DA0B3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E6362-8670-4057-8A60-5FFB15CBF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5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CE751E-C8B8-481B-8BD2-53FF6E90B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57966-25F9-4AAF-86C3-6080F0648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AC077-A7B8-461B-A954-A272EFBEB8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9CCB7-ACF9-4194-A329-F4DA8DBB063D}" type="datetimeFigureOut">
              <a:rPr lang="en-US" smtClean="0"/>
              <a:t>12/11/2023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5305A-2C4C-4BFA-8D69-7E00B1AA6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BC082A-15C6-487F-B30B-CB0D502B6B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6C0E5-4A62-4E12-B104-1E1279CF1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24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bryan.bye@widseth.com" TargetMode="External"/><Relationship Id="rId2" Type="http://schemas.openxmlformats.org/officeDocument/2006/relationships/hyperlink" Target="mailto:scott@alasdistrict.co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A4A0BD6B-05E2-4AEC-85B0-F0826BC71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35891-33F6-08F3-40B9-51B175557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A1662-F6B6-F312-9FC9-8AEB04B88D8D}"/>
              </a:ext>
            </a:extLst>
          </p:cNvPr>
          <p:cNvSpPr txBox="1"/>
          <p:nvPr/>
        </p:nvSpPr>
        <p:spPr>
          <a:xfrm>
            <a:off x="2" y="889843"/>
            <a:ext cx="1219199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ALASR Improvement Hearing</a:t>
            </a:r>
          </a:p>
          <a:p>
            <a:pPr algn="ctr"/>
            <a:endParaRPr lang="en-US" sz="4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ALASD Maintenance/</a:t>
            </a:r>
            <a:r>
              <a:rPr lang="en-US" sz="4800">
                <a:solidFill>
                  <a:schemeClr val="bg1"/>
                </a:solidFill>
                <a:latin typeface="Franklin Gothic Demi" panose="020B0703020102020204" pitchFamily="34" charset="0"/>
              </a:rPr>
              <a:t>Training Facility</a:t>
            </a:r>
            <a:endParaRPr lang="en-US" sz="48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December 5, 2023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Franklin Gothic Demi" panose="020B0703020102020204" pitchFamily="34" charset="0"/>
              </a:rPr>
              <a:t>7:00 PM </a:t>
            </a:r>
          </a:p>
          <a:p>
            <a:pPr algn="ctr"/>
            <a:endParaRPr lang="en-US" sz="72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8954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1754326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Sandhill Lane &amp;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Sandhill Terrace</a:t>
            </a:r>
          </a:p>
        </p:txBody>
      </p:sp>
      <p:pic>
        <p:nvPicPr>
          <p:cNvPr id="3" name="Picture 2" descr="A map of a land with a red line&#10;&#10;Description automatically generated with medium confidence">
            <a:extLst>
              <a:ext uri="{FF2B5EF4-FFF2-40B4-BE49-F238E27FC236}">
                <a16:creationId xmlns:a16="http://schemas.microsoft.com/office/drawing/2014/main" id="{CF643B94-4B7F-10B6-8EB4-3E01949FB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0415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LaGrand Township</a:t>
            </a: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E4437EA3-13EE-71B9-7912-52BD5E9A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307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East Lake Brophy Road</a:t>
            </a:r>
          </a:p>
        </p:txBody>
      </p:sp>
      <p:pic>
        <p:nvPicPr>
          <p:cNvPr id="5" name="Picture 4" descr="A map of land with a red square&#10;&#10;Description automatically generated">
            <a:extLst>
              <a:ext uri="{FF2B5EF4-FFF2-40B4-BE49-F238E27FC236}">
                <a16:creationId xmlns:a16="http://schemas.microsoft.com/office/drawing/2014/main" id="{3D2CF7F9-70FF-16F0-B3B0-877C277B0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68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9182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1754326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East Lake Cowdry Road &amp; East Lake Cowdry Lane</a:t>
            </a:r>
          </a:p>
        </p:txBody>
      </p:sp>
      <p:pic>
        <p:nvPicPr>
          <p:cNvPr id="3" name="Picture 2" descr="A map of land with red and green lines&#10;&#10;Description automatically generated">
            <a:extLst>
              <a:ext uri="{FF2B5EF4-FFF2-40B4-BE49-F238E27FC236}">
                <a16:creationId xmlns:a16="http://schemas.microsoft.com/office/drawing/2014/main" id="{0A9C567C-6518-F9E7-64F1-BEB823309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721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Alexandria Township</a:t>
            </a:r>
          </a:p>
        </p:txBody>
      </p:sp>
      <p:pic>
        <p:nvPicPr>
          <p:cNvPr id="3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B5E2107D-6B5B-5A1D-94DB-C1FA9CFAE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5354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County Road 82</a:t>
            </a:r>
          </a:p>
        </p:txBody>
      </p:sp>
      <p:pic>
        <p:nvPicPr>
          <p:cNvPr id="5" name="Picture 4" descr="A map of a neighborhood&#10;&#10;Description automatically generated">
            <a:extLst>
              <a:ext uri="{FF2B5EF4-FFF2-40B4-BE49-F238E27FC236}">
                <a16:creationId xmlns:a16="http://schemas.microsoft.com/office/drawing/2014/main" id="{D37031FC-64C5-6905-48BE-6D46F626D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2854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County Road 81</a:t>
            </a:r>
          </a:p>
        </p:txBody>
      </p:sp>
      <p:pic>
        <p:nvPicPr>
          <p:cNvPr id="3" name="Picture 2" descr="A map of a neighborhood&#10;&#10;Description automatically generated">
            <a:extLst>
              <a:ext uri="{FF2B5EF4-FFF2-40B4-BE49-F238E27FC236}">
                <a16:creationId xmlns:a16="http://schemas.microsoft.com/office/drawing/2014/main" id="{C2164DCB-8C7F-F517-962F-90DD1B2D1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40385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Hudson Township</a:t>
            </a: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9CE4D41-4A45-EC20-7855-780510A019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13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1754326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Nemec &amp; Maple Lake Estates</a:t>
            </a:r>
          </a:p>
        </p:txBody>
      </p:sp>
      <p:pic>
        <p:nvPicPr>
          <p:cNvPr id="5" name="Picture 4" descr="A map of land with land and water&#10;&#10;Description automatically generated with medium confidence">
            <a:extLst>
              <a:ext uri="{FF2B5EF4-FFF2-40B4-BE49-F238E27FC236}">
                <a16:creationId xmlns:a16="http://schemas.microsoft.com/office/drawing/2014/main" id="{7D9FB2F2-9D41-BDC9-E083-FDE3981A0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5115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Proposed Project Cost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2AD7CB-EEF5-A53A-4BCA-604AE566E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F48F14-653D-EF27-85AC-C89949BC7C8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13FD9C-EA23-F710-F8B1-C96B9F284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768" y="1034037"/>
            <a:ext cx="7658460" cy="562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3048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Current ALASR 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016464" y="1602406"/>
            <a:ext cx="10159068" cy="2841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Joel Dahlheimer, Chair – Alexandria Township</a:t>
            </a:r>
          </a:p>
          <a:p>
            <a:pPr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 Krivanek – Carlos Township</a:t>
            </a:r>
          </a:p>
          <a:p>
            <a:pPr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 Johnson – LaGrand Township</a:t>
            </a:r>
          </a:p>
          <a:p>
            <a:pPr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Jeff Tvrdik – Hudson Township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7B4E46-D921-AC60-FF72-31673516A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05F9D-07EF-D62D-774C-9D612DC8B99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239780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Sewer Service Stubs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016464" y="1415724"/>
            <a:ext cx="10159068" cy="4026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stubs are installed to each property as part of the project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Typically installed to property line or easement line if sewermain crosses property to be served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Located to minimize cost to property owner when possible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determined between field representative and property owner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 recorded by GPS and measured tie-ins to permanent physical features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Contractor will install riser pipe to assist finding stub when property connects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Stubs installed at sufficient depth to provide gravity service wherever practical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66396-8523-596F-49F1-88B0F5D3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7069B-5CD5-7AB3-FA5A-6A00851F6D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4871200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Sewer Service Stubs (cont’d)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016464" y="1602406"/>
            <a:ext cx="10159068" cy="2445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stubs installed at sufficient depth to provide gravity service where feasible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E-One grinder stations will be provided when gravity sewer service is not an option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Depth of public sewer may need to be considered for construction of future structures if gravity service is desired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66396-8523-596F-49F1-88B0F5D3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7069B-5CD5-7AB3-FA5A-6A00851F6D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55727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Surface Restoration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897622" y="1414217"/>
            <a:ext cx="10159068" cy="363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Restore disturbed surfaces to pre-disturbed condition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improvements (i.e. paving an existing aggregate surfaced road) can be included in the project but would be at the cost of the roadway owner/authority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Sewer will be placed in public right-of-way whenever feasible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sewer infrastructure needs to be placed on private property a permanent and/or temporary easement is obtained and the property owner paid for value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A66396-8523-596F-49F1-88B0F5D36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E7069B-5CD5-7AB3-FA5A-6A00851F6D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464988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Property Owner Costs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897622" y="1414217"/>
            <a:ext cx="10159068" cy="4026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Estimated Assessment = $30,000 (target maximum) at project completion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20 years-certified by Douglas County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Property owner can pay assessment in full at any time</a:t>
            </a:r>
          </a:p>
          <a:p>
            <a:pPr marL="457205"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ALASD WTEF fee = $2,500 at time of connection, submitted with sewer construction permit</a:t>
            </a:r>
          </a:p>
          <a:p>
            <a:pPr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 of private service line between residence and stub at property line and abandoning of existing septic system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depends on length, depth and surface restoration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25F90-BF30-318A-F4D7-CFD7B1FF4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86BBE-1D65-EE18-EBE7-40EA5FF7836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083928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Project Funding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897622" y="1414217"/>
            <a:ext cx="10159068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funding sources: 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Obligation (GO) bond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Invested cash reserves (ALASR will use existing reserve funds to help reduce assessments)</a:t>
            </a:r>
          </a:p>
          <a:p>
            <a:pPr marL="342905" marR="0" lvl="0" indent="-34290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ALASD recently issued and secured a GO Facilities Bonds, Series 2023</a:t>
            </a:r>
          </a:p>
          <a:p>
            <a:pPr marL="342905" marR="0" lvl="0" indent="-34290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Proceeds of the Bonds will finance ALASD facility improvements and ALASR Sanitary Sewer Extension project</a:t>
            </a:r>
          </a:p>
          <a:p>
            <a:pPr marL="342905" marR="0" lvl="0" indent="-34290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ALASR will reimburse ALASD for their share of the 2024 Sanitary Sewer Extension Project costs by: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Special assessments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 connection charges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A2D83-5117-7AB0-D823-629753AD3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3FE21-47FF-2387-3720-D6F54AF645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940512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Benefits to Property Owners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897622" y="1414217"/>
            <a:ext cx="10159068" cy="363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ALASD will operate, maintain, and replace collection system going forward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additional direct replacement cost to property owners for replacement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Lifespan of properly installed, well maintained compliant septic systems is approximately 20 years vs lifetime 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 septic system, holding tanks, etc.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more maintenance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usable property – free up setbacks and drain-field restrictions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 use options viable for commercial opportunities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property value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8DC6E7-1C1D-5156-C9B1-5CD3A8C1D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BFE97-B258-DF16-95D6-C8DA899D789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641959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Sewer Connection Ordinance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897622" y="1414217"/>
            <a:ext cx="10159068" cy="4026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will future connections to installed sewer be addressed versus previously assessed/benefitted  properties?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Connection Charge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Sewer Access Charge (SAC)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Mandatory Connection Policy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Significant infrastructure investment, parcels abutting public sanitary sewer required to connect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period for connection is typically one to three years</a:t>
            </a:r>
          </a:p>
          <a:p>
            <a:pPr marL="1257316" lvl="2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period for connection typically extended to five to seven years for compliant septic systems with certified inspection documentation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92567-E06E-1FEE-0062-5EA274A3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AC829-A040-6C91-1369-DBFC02F500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6466240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Public Hearing Guidelines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016464" y="1317639"/>
            <a:ext cx="10159068" cy="4688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Discussions will be limited to the stated purpose of the hearing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Anyone wishing to comment or ask questions will be allowed to do so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person may speak a second time until everyone has had an opportunity to speak at least once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time allows, each person shall have the opportunity to speak a second time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speaker will be permitted to speak more than twice, except to answer questions from the board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speaker will be limited to a total of approximately three minutes for each opportunity to speak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response elicited by a statement or questions of the speaker shall count toward the three-minute time limitation, unless it is an extended response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applause, interruptions, abusive language or personal attacks will be allowed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 conduct shall be sufficient for the moderator to rule a person out of order ending that individual's opportunity to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speak further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92567-E06E-1FEE-0062-5EA274A3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AC829-A040-6C91-1369-DBFC02F500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68712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Public Hearing Guidelines (cont’d)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016464" y="1602406"/>
            <a:ext cx="10159068" cy="1724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comments by the public must be directed to the moderator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speaker must state his or her name, address, and the group he or she represents, if any, before speaking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board may ask questions of the speakers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your attendance and participation!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D92567-E06E-1FEE-0062-5EA274A34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5AC829-A040-6C91-1369-DBFC02F500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139227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Contact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897622" y="1414217"/>
            <a:ext cx="10159068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Scott Gilbertson, ALASD Executive Director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320-762-1135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scott@alasdistrict.com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5"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Bryan Bye, PE, Widseth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320-335-5051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bryan.bye@widseth.com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5"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C13270-1117-2C43-26C7-BA6A124D7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ED9DC-397E-1A9F-228E-C5572AB35BA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0125802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ALASD vs. ALASR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016464" y="1048432"/>
            <a:ext cx="10159068" cy="5607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ALASD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Alexandria Lake Area Sanitary District </a:t>
            </a:r>
          </a:p>
          <a:p>
            <a:pPr marL="342905" marR="0" lvl="0" indent="-34290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ALASR – Alexandria Lake Area Service Region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Areas of Carlos, LaGrand, Alexandria and Hudson Townships within the ALASD boundary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 Governmental Entities- work together on sewer extensions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Shared Vision and Purpose: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 public health, safety &amp; welfare of the Alexandria lake region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Preservation &amp; best uses of water &amp; natural resources –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i.e., protection of Alexandria Area Lakes from urban pollution 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approach to sanitary sewer collection and treatment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Efficient and economic collection, treatment &amp; disposal of wastewater through centralized treatment systems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ECF37E-D2A1-23A4-8CF2-028706BD9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C81AC3-13A8-6262-9324-57689A3525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246692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A56743-EA98-47DC-95AE-621D8D065116}"/>
              </a:ext>
            </a:extLst>
          </p:cNvPr>
          <p:cNvSpPr txBox="1"/>
          <p:nvPr/>
        </p:nvSpPr>
        <p:spPr>
          <a:xfrm>
            <a:off x="-1" y="2875002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Questions</a:t>
            </a:r>
            <a:r>
              <a:rPr 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/Comments</a:t>
            </a:r>
            <a:endParaRPr lang="en-US" sz="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8ABC5274-F866-B8A4-6478-10BB3400E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864D7-D880-D05E-73B1-EE39CB60A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31461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ALASR vs. ALASD (cont’d)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016464" y="1119989"/>
            <a:ext cx="10159068" cy="5607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ALASD: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Maintains all wastewater collection, conveyance, &amp; treatment facilities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 to establish regulations governing wastewater collection &amp; treatment systems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Responsible for construction of treatment works and interceptor sewer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Authority to set user fees and tax levy (LGU Tax Allocation)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ALASR: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Joint Powers Board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Established in 1976 through enabling legislation (ALASD established in 1971)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Responsible for planning and construction of lateral (local) sewer lines within the four township boundaries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3C8EA-F8DD-5E46-B696-4CB812557A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5701EC-BD3C-7DFD-7775-9EBF50590F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547674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ALASR Service Area</a:t>
            </a:r>
          </a:p>
        </p:txBody>
      </p:sp>
      <p:pic>
        <p:nvPicPr>
          <p:cNvPr id="10" name="Picture 9" descr="A map of a city&#10;&#10;Description automatically generated">
            <a:extLst>
              <a:ext uri="{FF2B5EF4-FFF2-40B4-BE49-F238E27FC236}">
                <a16:creationId xmlns:a16="http://schemas.microsoft.com/office/drawing/2014/main" id="{522CBF1B-6EA5-C53C-77AD-8DA0C0275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2640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Project to 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1888135" y="1530092"/>
            <a:ext cx="10159068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ALASR board identified areas in need of public sanitary sewer based on public inquiries, board requests &amp; ALASD staff recommendations (2021 Comprehensive Plan)</a:t>
            </a:r>
          </a:p>
          <a:p>
            <a:pPr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marR="0" lvl="0" indent="-342905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Township informational </a:t>
            </a: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eetings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were held to inform officials of potential sewer extension project areas</a:t>
            </a:r>
          </a:p>
          <a:p>
            <a:pPr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ALASR ordered Feasibility Report</a:t>
            </a:r>
          </a:p>
          <a:p>
            <a:pPr marL="800110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Approved by the ALASR board on September 21, 2023</a:t>
            </a:r>
          </a:p>
          <a:p>
            <a:pPr marL="457205" lvl="1">
              <a:lnSpc>
                <a:spcPct val="107000"/>
              </a:lnSpc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Improvement Hearing for affected property owners-December 5,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A2D83-5117-7AB0-D823-629753AD3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3FE21-47FF-2387-3720-D6F54AF645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38692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B7D9BB-9D18-49D0-90C6-B462CA0B95C5}"/>
              </a:ext>
            </a:extLst>
          </p:cNvPr>
          <p:cNvSpPr txBox="1"/>
          <p:nvPr/>
        </p:nvSpPr>
        <p:spPr>
          <a:xfrm>
            <a:off x="-1" y="-1"/>
            <a:ext cx="12191999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Future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7B4D4D-71E3-2D13-16F9-09C6042C27DE}"/>
              </a:ext>
            </a:extLst>
          </p:cNvPr>
          <p:cNvSpPr txBox="1"/>
          <p:nvPr/>
        </p:nvSpPr>
        <p:spPr>
          <a:xfrm>
            <a:off x="897622" y="1414217"/>
            <a:ext cx="10159068" cy="363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township board will need to pass a resolution ordering the sewer extension improvement project initiated by ALASR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final ALASR Board approved resolution ordering the ALASR sewer extension  (</a:t>
            </a:r>
            <a:r>
              <a:rPr lang="en-US" sz="24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six months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date of the Improvement Hearing)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areas cannot be added to the project</a:t>
            </a:r>
          </a:p>
          <a:p>
            <a:pPr marL="800105" lvl="1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project areas can be removed from the project</a:t>
            </a:r>
          </a:p>
          <a:p>
            <a:pPr marL="342905" indent="-342905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second hearing (Assessment Hearing) will be held following project bidding to give benefitting property owners an opportunity to comment on the actual assessment amount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CA2D83-5117-7AB0-D823-629753AD3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73FE21-47FF-2387-3720-D6F54AF645D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7" y="6400155"/>
            <a:ext cx="1569609" cy="255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015917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Carlos Township</a:t>
            </a:r>
          </a:p>
        </p:txBody>
      </p:sp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2E9E19F2-EE3E-0F7A-2052-D1B462188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5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D721F20A-50E7-4955-883C-830F5D824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text, gear, wheel&#10;&#10;Description automatically generated">
            <a:extLst>
              <a:ext uri="{FF2B5EF4-FFF2-40B4-BE49-F238E27FC236}">
                <a16:creationId xmlns:a16="http://schemas.microsoft.com/office/drawing/2014/main" id="{DBEF4E5F-4FA6-9C20-99D4-5A4EF8E6D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2" y="6467089"/>
            <a:ext cx="1410686" cy="2074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665C27-3827-EA98-9B96-0483A241C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9" y="5721078"/>
            <a:ext cx="1584512" cy="67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35604-2BA0-3DF6-A382-39DC7224842C}"/>
              </a:ext>
            </a:extLst>
          </p:cNvPr>
          <p:cNvSpPr txBox="1"/>
          <p:nvPr/>
        </p:nvSpPr>
        <p:spPr>
          <a:xfrm>
            <a:off x="0" y="0"/>
            <a:ext cx="6892636" cy="923330"/>
          </a:xfrm>
          <a:prstGeom prst="rect">
            <a:avLst/>
          </a:prstGeom>
          <a:solidFill>
            <a:srgbClr val="0028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Franklin Gothic Medium Cond" panose="020B0606030402020204" pitchFamily="34" charset="0"/>
              </a:rPr>
              <a:t>Ida Pines</a:t>
            </a:r>
            <a:endParaRPr lang="en-US" sz="5400" dirty="0">
              <a:solidFill>
                <a:schemeClr val="bg1"/>
              </a:solidFill>
              <a:latin typeface="Franklin Gothic Medium Cond" panose="020B0606030402020204" pitchFamily="34" charset="0"/>
            </a:endParaRPr>
          </a:p>
        </p:txBody>
      </p:sp>
      <p:pic>
        <p:nvPicPr>
          <p:cNvPr id="5" name="Picture 4" descr="A map of land with red and green areas&#10;&#10;Description automatically generated">
            <a:extLst>
              <a:ext uri="{FF2B5EF4-FFF2-40B4-BE49-F238E27FC236}">
                <a16:creationId xmlns:a16="http://schemas.microsoft.com/office/drawing/2014/main" id="{16044633-51C1-74F2-79E7-BDD97A28A3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2538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3609</TotalTime>
  <Words>1170</Words>
  <Application>Microsoft Office PowerPoint</Application>
  <PresentationFormat>Widescreen</PresentationFormat>
  <Paragraphs>140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Franklin Gothic Demi</vt:lpstr>
      <vt:lpstr>Franklin Gothic Demi Cond</vt:lpstr>
      <vt:lpstr>Franklin Gothic Medium Cond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Brady Bussler</dc:creator>
  <cp:lastModifiedBy>JB2</cp:lastModifiedBy>
  <cp:revision>48</cp:revision>
  <cp:lastPrinted>2023-08-21T19:29:31Z</cp:lastPrinted>
  <dcterms:created xsi:type="dcterms:W3CDTF">2020-05-06T13:28:55Z</dcterms:created>
  <dcterms:modified xsi:type="dcterms:W3CDTF">2023-12-11T14:32:55Z</dcterms:modified>
</cp:coreProperties>
</file>